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B6B6B6"/>
    <a:srgbClr val="C0E6E4"/>
    <a:srgbClr val="FFFFFF"/>
    <a:srgbClr val="E9E9E9"/>
    <a:srgbClr val="EBEBEB"/>
    <a:srgbClr val="F5F5F5"/>
    <a:srgbClr val="EAEAEA"/>
    <a:srgbClr val="ACACAC"/>
    <a:srgbClr val="BA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9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876BCA-9A4B-D007-F610-2184132FF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D1A8F0E-F793-1693-1306-7D20D6D19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457D9E-BA7D-080A-A85D-CE3E3D9BE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6234-AA67-4F50-A2E3-F37822D6937E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8FF48A-660A-EF10-C2F6-5E018BB32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3BA8E7-A270-5961-85D0-BB870BDA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A11-33B5-4814-AB63-C76BFE5B3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00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B1971E-1B0B-97E3-FD33-8CB44433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F417946-B0B1-7105-8FED-7AFD396C0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85E2C7-9033-A44F-567B-17123AC4E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6234-AA67-4F50-A2E3-F37822D6937E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F6A76E-118A-0B06-7B92-D81A51B62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1E4089-4852-B61E-CE08-9C8F4788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A11-33B5-4814-AB63-C76BFE5B3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887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8D3304B-A5C7-DB81-8508-788D8DBB2B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ABB8665-E7E2-8BAB-A1DC-61E374B95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1827F9-7CD6-F6DD-5186-1A14597A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6234-AA67-4F50-A2E3-F37822D6937E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7E501B-B302-9D5A-8324-11BD477BD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B0132D-8E76-7298-4F4E-BBADEF56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A11-33B5-4814-AB63-C76BFE5B3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96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026B4B-35DF-AF36-1BFB-3DAADC239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C3FE17-3F15-F00C-853C-B839B4B57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7D3D79-D91C-3B98-B9DB-DD045658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6234-AA67-4F50-A2E3-F37822D6937E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801932-9952-9F23-D315-6F8CE554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A9CDC5-D7FF-F776-C4A7-32ADBE45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A11-33B5-4814-AB63-C76BFE5B3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A0577D-583F-E1E3-A4B2-5109BD8C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95551C-FCF5-5951-E906-E0EF42331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8DE9A8-48D1-A3DB-8EDF-C811A344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6234-AA67-4F50-A2E3-F37822D6937E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57A466-EEA8-945C-C533-F4F1733E8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2C3C19-F764-AD15-3B6F-3685D7FE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A11-33B5-4814-AB63-C76BFE5B3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58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55BA81-8B9A-D106-261F-E268B85BE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8A035F-5ACD-C0A7-9FF8-881E6E118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44CFC10-F07E-CD66-6D10-C85767C48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68D6F0B-B4F3-119D-8678-39F363635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6234-AA67-4F50-A2E3-F37822D6937E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E56C6B8-9456-4321-9F49-57EF47F45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513CB9-C5DC-036B-7859-588FBF1F7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A11-33B5-4814-AB63-C76BFE5B3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5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DFB19E-094F-E997-7F5E-DEF745DD0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B9AC83E-7BE4-6C95-CAE1-F8CA16B4C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4719147-620B-C10D-C6D6-018806A82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851773A-ECE7-9C37-E78B-38C3B2818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B71A303-8E93-22A5-F4B1-8D25300A0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7D61298-3EBC-6484-FB66-4C330C61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6234-AA67-4F50-A2E3-F37822D6937E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60CD02B-F236-CF4A-9CB0-1128F1753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F4746ED-E428-CE4F-CA57-445D22A25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A11-33B5-4814-AB63-C76BFE5B3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880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BEF0D0-D63C-8E18-45FB-DC44C5C2D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53A590E-8883-0A9D-4BD1-ECC5104E0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6234-AA67-4F50-A2E3-F37822D6937E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274BC3-F7D8-4844-0B1A-B190BFF3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3AD86A-0D71-EB17-70B8-C2E6615A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A11-33B5-4814-AB63-C76BFE5B3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49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EFB8F42-EF9F-E071-3B1C-256942F44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6234-AA67-4F50-A2E3-F37822D6937E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CC0C505-9B76-6DFD-03D4-50D7559B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618C85-C0C5-4397-DB17-DBC618A33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A11-33B5-4814-AB63-C76BFE5B3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000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DA70A9-4168-7CB6-3CD3-81F9B7F17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54FBC4-34E2-A025-BF66-FAE2F4219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03C763-5D77-D2C5-8DC8-055302F76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AE9D40C-6BA2-2CA5-9123-FB6D58DB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6234-AA67-4F50-A2E3-F37822D6937E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64F53C3-5CED-B5CC-9C1C-A347FCCF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4F8037E-B5C9-EE6A-99CA-915C5A280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A11-33B5-4814-AB63-C76BFE5B3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26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C2543B-AEBE-C803-D1AF-35AB1B212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8604C8A-363E-8D1F-ADCD-E3066F66B1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A94C33F-17C8-BC69-0912-8941F41F7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DA405E7-6222-C698-8FCD-FFDE3FC38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6234-AA67-4F50-A2E3-F37822D6937E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63A654-0D6F-06CA-B2F1-FAFB0DC5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CC919D-C55E-1A8C-1803-CF2F3F4C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5DA11-33B5-4814-AB63-C76BFE5B3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55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F8C51A9-B354-0802-EC5D-83505093A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B75FF9-0DEC-517E-1DFA-28E70FD0C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BD19C3-900C-E9BC-045B-F2190A029A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606234-AA67-4F50-A2E3-F37822D6937E}" type="datetimeFigureOut">
              <a:rPr lang="it-IT" smtClean="0"/>
              <a:t>16/10/2025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0E245F-6B42-F996-18E6-40DA71A71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881293-15FC-5EA6-650C-DAAEB2F9C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05DA11-33B5-4814-AB63-C76BFE5B3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91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68D211DD-D79B-A602-EE80-BB9B56842C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Immagine che contiene testo, schermata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3501CC96-AA10-EF38-9010-7B7FA97C5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5" y="0"/>
            <a:ext cx="7258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97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8B29A-7A19-81BE-25C0-5E064F96A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60D7709-BF14-61D5-95AC-B63D9B64F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72" y="535992"/>
            <a:ext cx="2897949" cy="622068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E711400-0726-33C5-0504-938D4D802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552" y="519485"/>
            <a:ext cx="2818217" cy="622277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0B716F1-0145-CCF2-39D4-9E17F84B30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54"/>
          <a:stretch>
            <a:fillRect/>
          </a:stretch>
        </p:blipFill>
        <p:spPr>
          <a:xfrm>
            <a:off x="6177801" y="497899"/>
            <a:ext cx="2907804" cy="625272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BC5C71F-AD63-9B4B-17F3-F6F3B08677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03"/>
          <a:stretch>
            <a:fillRect/>
          </a:stretch>
        </p:blipFill>
        <p:spPr>
          <a:xfrm>
            <a:off x="9188852" y="524618"/>
            <a:ext cx="2834791" cy="6217642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D5ED3F3-4215-0029-B280-8022679225BE}"/>
              </a:ext>
            </a:extLst>
          </p:cNvPr>
          <p:cNvSpPr txBox="1"/>
          <p:nvPr/>
        </p:nvSpPr>
        <p:spPr>
          <a:xfrm>
            <a:off x="6246123" y="211255"/>
            <a:ext cx="241994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b="1" dirty="0">
                <a:latin typeface="Montserrat" panose="00000800000000000000" pitchFamily="2" charset="0"/>
              </a:rPr>
              <a:t>Fonte: https://visualizingpalestine.org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0164E6-2180-C08B-5019-E472F7E699F8}"/>
              </a:ext>
            </a:extLst>
          </p:cNvPr>
          <p:cNvSpPr txBox="1"/>
          <p:nvPr/>
        </p:nvSpPr>
        <p:spPr>
          <a:xfrm>
            <a:off x="183183" y="52199"/>
            <a:ext cx="614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3A9692"/>
                </a:solidFill>
                <a:latin typeface="Montserrat" panose="00000800000000000000" pitchFamily="2" charset="0"/>
              </a:rPr>
              <a:t>L’espansione di Israele in Palestina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05CF185-6788-96E1-C67D-730A32DCE3E3}"/>
              </a:ext>
            </a:extLst>
          </p:cNvPr>
          <p:cNvSpPr/>
          <p:nvPr/>
        </p:nvSpPr>
        <p:spPr>
          <a:xfrm>
            <a:off x="8738109" y="186069"/>
            <a:ext cx="665446" cy="223284"/>
          </a:xfrm>
          <a:prstGeom prst="rect">
            <a:avLst/>
          </a:prstGeom>
          <a:solidFill>
            <a:srgbClr val="91D4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2B07615-EAE0-8819-E086-0235DF15DC76}"/>
              </a:ext>
            </a:extLst>
          </p:cNvPr>
          <p:cNvSpPr/>
          <p:nvPr/>
        </p:nvSpPr>
        <p:spPr>
          <a:xfrm>
            <a:off x="10206108" y="196702"/>
            <a:ext cx="665446" cy="22328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356F938-0912-0FC0-58CE-F2E03736EE28}"/>
              </a:ext>
            </a:extLst>
          </p:cNvPr>
          <p:cNvSpPr txBox="1"/>
          <p:nvPr/>
        </p:nvSpPr>
        <p:spPr>
          <a:xfrm>
            <a:off x="9383096" y="193217"/>
            <a:ext cx="87732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latin typeface="Montserrat" panose="00000800000000000000" pitchFamily="2" charset="0"/>
              </a:rPr>
              <a:t>Palestina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D79DAA0-D84A-CA06-B07F-DA42F347C8BD}"/>
              </a:ext>
            </a:extLst>
          </p:cNvPr>
          <p:cNvSpPr txBox="1"/>
          <p:nvPr/>
        </p:nvSpPr>
        <p:spPr>
          <a:xfrm>
            <a:off x="10894272" y="196722"/>
            <a:ext cx="76994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000" b="1">
                <a:latin typeface="Montserrat" panose="00000800000000000000" pitchFamily="2" charset="0"/>
              </a:defRPr>
            </a:lvl1pPr>
          </a:lstStyle>
          <a:p>
            <a:r>
              <a:rPr lang="it-IT" dirty="0"/>
              <a:t>Israele</a:t>
            </a:r>
          </a:p>
        </p:txBody>
      </p:sp>
    </p:spTree>
    <p:extLst>
      <p:ext uri="{BB962C8B-B14F-4D97-AF65-F5344CB8AC3E}">
        <p14:creationId xmlns:p14="http://schemas.microsoft.com/office/powerpoint/2010/main" val="277207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6EB0665-E0AC-A6F6-C75B-41D4E433C1F1}"/>
              </a:ext>
            </a:extLst>
          </p:cNvPr>
          <p:cNvSpPr txBox="1"/>
          <p:nvPr/>
        </p:nvSpPr>
        <p:spPr>
          <a:xfrm>
            <a:off x="10926387" y="6053004"/>
            <a:ext cx="141592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800" b="1">
                <a:latin typeface="Montserrat" panose="00000800000000000000" pitchFamily="2" charset="0"/>
              </a:defRPr>
            </a:lvl1pPr>
          </a:lstStyle>
          <a:p>
            <a:r>
              <a:rPr lang="it-IT" sz="1050" dirty="0"/>
              <a:t>Fonte:</a:t>
            </a:r>
            <a:br>
              <a:rPr lang="it-IT" sz="1050" dirty="0"/>
            </a:br>
            <a:r>
              <a:rPr lang="it-IT" sz="1050" dirty="0"/>
              <a:t>Nazioni Unite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C4DB262-DBF4-0489-4DF2-7D8CF93F1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563" y="467697"/>
            <a:ext cx="3671073" cy="6373391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4AAC6C40-9A1F-6796-A7CC-8C1B29B578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160"/>
          <a:stretch>
            <a:fillRect/>
          </a:stretch>
        </p:blipFill>
        <p:spPr>
          <a:xfrm>
            <a:off x="6879265" y="433141"/>
            <a:ext cx="3929673" cy="642485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4373917-F6A9-E347-62CB-6F391E0E53C4}"/>
              </a:ext>
            </a:extLst>
          </p:cNvPr>
          <p:cNvSpPr txBox="1"/>
          <p:nvPr/>
        </p:nvSpPr>
        <p:spPr>
          <a:xfrm>
            <a:off x="3941966" y="6020971"/>
            <a:ext cx="1568762" cy="738664"/>
          </a:xfrm>
          <a:prstGeom prst="rect">
            <a:avLst/>
          </a:prstGeom>
          <a:solidFill>
            <a:srgbClr val="C0E6E4"/>
          </a:solidFill>
        </p:spPr>
        <p:txBody>
          <a:bodyPr wrap="square">
            <a:spAutoFit/>
          </a:bodyPr>
          <a:lstStyle/>
          <a:p>
            <a:r>
              <a:rPr lang="it-IT" sz="1400" dirty="0">
                <a:latin typeface="Montserrat" panose="00000800000000000000" pitchFamily="2" charset="0"/>
              </a:rPr>
              <a:t>Risoluzione ONU n. 181, dicembre 1947</a:t>
            </a:r>
            <a:endParaRPr lang="it-IT" sz="1400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C95E96E-EB72-143B-3FF3-6322231B4BB3}"/>
              </a:ext>
            </a:extLst>
          </p:cNvPr>
          <p:cNvSpPr txBox="1"/>
          <p:nvPr/>
        </p:nvSpPr>
        <p:spPr>
          <a:xfrm>
            <a:off x="183183" y="52199"/>
            <a:ext cx="6140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3A9692"/>
                </a:solidFill>
                <a:latin typeface="Montserrat" panose="00000800000000000000" pitchFamily="2" charset="0"/>
              </a:rPr>
              <a:t>Partizione Palestina – Israele</a:t>
            </a:r>
            <a:br>
              <a:rPr lang="it-IT" sz="2400" dirty="0">
                <a:solidFill>
                  <a:srgbClr val="3A9692"/>
                </a:solidFill>
                <a:latin typeface="Montserrat" panose="00000800000000000000" pitchFamily="2" charset="0"/>
              </a:rPr>
            </a:br>
            <a:endParaRPr lang="it-IT" sz="2400" dirty="0">
              <a:solidFill>
                <a:srgbClr val="3A9692"/>
              </a:solidFill>
              <a:latin typeface="Montserrat" panose="00000800000000000000" pitchFamily="2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283E1A4-F7A7-2DE6-67BE-9771A12C234A}"/>
              </a:ext>
            </a:extLst>
          </p:cNvPr>
          <p:cNvSpPr txBox="1"/>
          <p:nvPr/>
        </p:nvSpPr>
        <p:spPr>
          <a:xfrm>
            <a:off x="8963243" y="6247048"/>
            <a:ext cx="1636101" cy="523220"/>
          </a:xfrm>
          <a:prstGeom prst="rect">
            <a:avLst/>
          </a:prstGeom>
          <a:solidFill>
            <a:srgbClr val="C0E6E4"/>
          </a:solidFill>
        </p:spPr>
        <p:txBody>
          <a:bodyPr wrap="square">
            <a:spAutoFit/>
          </a:bodyPr>
          <a:lstStyle/>
          <a:p>
            <a:r>
              <a:rPr lang="it-IT" sz="1400" dirty="0">
                <a:latin typeface="Montserrat" panose="00000800000000000000" pitchFamily="2" charset="0"/>
              </a:rPr>
              <a:t>Dopo la </a:t>
            </a:r>
            <a:r>
              <a:rPr lang="it-IT" sz="1400" i="1" dirty="0">
                <a:latin typeface="Montserrat" panose="00000800000000000000" pitchFamily="2" charset="0"/>
              </a:rPr>
              <a:t>Nakba</a:t>
            </a:r>
            <a:r>
              <a:rPr lang="it-IT" sz="1400" dirty="0">
                <a:latin typeface="Montserrat" panose="00000800000000000000" pitchFamily="2" charset="0"/>
              </a:rPr>
              <a:t>,</a:t>
            </a:r>
          </a:p>
          <a:p>
            <a:r>
              <a:rPr lang="it-IT" sz="1400" dirty="0">
                <a:latin typeface="Montserrat" panose="00000800000000000000" pitchFamily="2" charset="0"/>
              </a:rPr>
              <a:t>1949</a:t>
            </a:r>
            <a:endParaRPr lang="it-IT" sz="1400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03B5685A-4E4E-76C5-D582-63E9D4B13705}"/>
              </a:ext>
            </a:extLst>
          </p:cNvPr>
          <p:cNvSpPr/>
          <p:nvPr/>
        </p:nvSpPr>
        <p:spPr>
          <a:xfrm>
            <a:off x="444714" y="1288041"/>
            <a:ext cx="665446" cy="223284"/>
          </a:xfrm>
          <a:prstGeom prst="rect">
            <a:avLst/>
          </a:prstGeom>
          <a:solidFill>
            <a:srgbClr val="B6B6B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49454F9A-8331-5F53-0494-B3023BEBE018}"/>
              </a:ext>
            </a:extLst>
          </p:cNvPr>
          <p:cNvSpPr/>
          <p:nvPr/>
        </p:nvSpPr>
        <p:spPr>
          <a:xfrm>
            <a:off x="444714" y="1596075"/>
            <a:ext cx="665446" cy="223284"/>
          </a:xfrm>
          <a:prstGeom prst="rect">
            <a:avLst/>
          </a:prstGeom>
          <a:solidFill>
            <a:srgbClr val="ECECEC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1475406-F584-C266-0EAB-F55E8CC7F8B7}"/>
              </a:ext>
            </a:extLst>
          </p:cNvPr>
          <p:cNvSpPr txBox="1"/>
          <p:nvPr/>
        </p:nvSpPr>
        <p:spPr>
          <a:xfrm>
            <a:off x="1089701" y="1295189"/>
            <a:ext cx="87732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latin typeface="Montserrat" panose="00000800000000000000" pitchFamily="2" charset="0"/>
              </a:rPr>
              <a:t>Palestina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A10B7D1-C2F8-5536-CAE9-78FFC246EC2C}"/>
              </a:ext>
            </a:extLst>
          </p:cNvPr>
          <p:cNvSpPr txBox="1"/>
          <p:nvPr/>
        </p:nvSpPr>
        <p:spPr>
          <a:xfrm>
            <a:off x="1089701" y="1596075"/>
            <a:ext cx="76994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000" b="1">
                <a:latin typeface="Montserrat" panose="00000800000000000000" pitchFamily="2" charset="0"/>
              </a:defRPr>
            </a:lvl1pPr>
          </a:lstStyle>
          <a:p>
            <a:r>
              <a:rPr lang="it-IT" dirty="0"/>
              <a:t>Israele</a:t>
            </a:r>
          </a:p>
        </p:txBody>
      </p:sp>
    </p:spTree>
    <p:extLst>
      <p:ext uri="{BB962C8B-B14F-4D97-AF65-F5344CB8AC3E}">
        <p14:creationId xmlns:p14="http://schemas.microsoft.com/office/powerpoint/2010/main" val="1073975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</TotalTime>
  <Words>39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Montserrat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Gloria Maria Bellu'</dc:creator>
  <cp:lastModifiedBy>Gloria Maria Bellu'</cp:lastModifiedBy>
  <cp:revision>6</cp:revision>
  <dcterms:created xsi:type="dcterms:W3CDTF">2025-10-11T10:05:58Z</dcterms:created>
  <dcterms:modified xsi:type="dcterms:W3CDTF">2025-10-16T16:17:26Z</dcterms:modified>
</cp:coreProperties>
</file>